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6" r:id="rId3"/>
    <p:sldId id="258" r:id="rId4"/>
    <p:sldId id="261" r:id="rId5"/>
    <p:sldId id="259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0523-50B3-40AD-9709-4F8DB4AA55A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A4572-1632-4A98-9450-C7005B8D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EE83-A9CB-46EC-B262-F8123D45AE45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1102E-5489-445D-AEC9-83F99289B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817EC-6CBA-4211-AC18-E4F08DAF4DF6}" type="datetimeFigureOut">
              <a:rPr lang="en-US" smtClean="0"/>
              <a:pPr/>
              <a:t>8/9/2009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estiopolis.com/economia/importancia-de-la-identidad-personal-y-social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ommons.wikimedia.org/wiki/File:La_familia_de_Carlos_IV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es.wikipedia.org/wiki/Retrato_pict%C3%B3ric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s.wikipedia.org/wiki/Retrato_pict%C3%B3ric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iki/File:Monumento_a_Goya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arteespana.com/imagenes/juangris3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RETRATO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Tipo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tipo</a:t>
            </a:r>
            <a:r>
              <a:rPr lang="en-US" sz="2000" dirty="0">
                <a:latin typeface="Comic Sans MS" pitchFamily="66" charset="0"/>
              </a:rPr>
              <a:t> de arte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Género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¿De 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género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Descripción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colores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ves</a:t>
            </a:r>
            <a:r>
              <a:rPr lang="en-US" sz="2000" dirty="0">
                <a:latin typeface="Comic Sans MS" pitchFamily="66" charset="0"/>
              </a:rPr>
              <a:t> en ____?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>
                <a:latin typeface="Comic Sans MS" pitchFamily="66" charset="0"/>
              </a:rPr>
              <a:t>Cómo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 </a:t>
            </a: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 smtClean="0">
                <a:latin typeface="Comic Sans MS" pitchFamily="66" charset="0"/>
              </a:rPr>
              <a:t>Qué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hacen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personas?</a:t>
            </a:r>
            <a:r>
              <a:rPr lang="en-US" sz="2000" dirty="0">
                <a:latin typeface="Comic Sans MS" pitchFamily="66" charset="0"/>
              </a:rPr>
              <a:t>	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err="1" smtClean="0">
                <a:latin typeface="Comic Sans MS" pitchFamily="66" charset="0"/>
              </a:rPr>
              <a:t>Opinión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opinas</a:t>
            </a:r>
            <a:r>
              <a:rPr lang="en-US" sz="2000" dirty="0">
                <a:latin typeface="Comic Sans MS" pitchFamily="66" charset="0"/>
              </a:rPr>
              <a:t> de </a:t>
            </a:r>
            <a:r>
              <a:rPr lang="en-US" sz="2000" dirty="0" smtClean="0">
                <a:latin typeface="Comic Sans MS" pitchFamily="66" charset="0"/>
              </a:rPr>
              <a:t>____?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</a:t>
            </a:r>
          </a:p>
          <a:p>
            <a:r>
              <a:rPr lang="en-US" sz="2800" dirty="0" err="1" smtClean="0">
                <a:latin typeface="Comic Sans MS" pitchFamily="66" charset="0"/>
              </a:rPr>
              <a:t>Identidad</a:t>
            </a:r>
            <a:r>
              <a:rPr lang="en-US" sz="2800" dirty="0" smtClean="0">
                <a:latin typeface="Comic Sans MS" pitchFamily="66" charset="0"/>
              </a:rPr>
              <a:t>: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2800" dirty="0" smtClean="0">
                <a:latin typeface="Comic Sans MS" pitchFamily="66" charset="0"/>
              </a:rPr>
              <a:t>? 			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identificación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social</a:t>
            </a:r>
            <a:r>
              <a:rPr lang="en-US" sz="2800" dirty="0" smtClean="0">
                <a:latin typeface="Comic Sans MS" pitchFamily="66" charset="0"/>
              </a:rPr>
              <a:t>?</a:t>
            </a:r>
          </a:p>
        </p:txBody>
      </p:sp>
      <p:pic>
        <p:nvPicPr>
          <p:cNvPr id="2050" name="Picture 2" descr="C:\Users\joann\Pictures\Microsoft Clip Organizer\j044142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9436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419600"/>
            <a:ext cx="7620000" cy="8382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¿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Qué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es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el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retrato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pictórico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3" descr="mini familia de Carlos V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685800"/>
            <a:ext cx="4267200" cy="3477623"/>
          </a:xfrm>
          <a:prstGeom prst="rect">
            <a:avLst/>
          </a:prstGeom>
        </p:spPr>
      </p:pic>
      <p:pic>
        <p:nvPicPr>
          <p:cNvPr id="3074" name="Picture 2" descr="C:\Users\joann\Pictures\Microsoft Clip Organizer\j0441429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5867400"/>
            <a:ext cx="45720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705600" y="47244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6705600" y="411480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clásico</a:t>
            </a:r>
            <a:endParaRPr lang="en-US" sz="2800" dirty="0"/>
          </a:p>
        </p:txBody>
      </p:sp>
      <p:sp>
        <p:nvSpPr>
          <p:cNvPr id="14" name="Rectangular Callout 13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629400" y="297180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retrato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838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Diego Velázquez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800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Felipe IV a </a:t>
            </a:r>
            <a:r>
              <a:rPr lang="en-US" sz="4000" dirty="0" err="1" smtClean="0">
                <a:latin typeface="Comic Sans MS" pitchFamily="66" charset="0"/>
              </a:rPr>
              <a:t>caba</a:t>
            </a:r>
            <a:r>
              <a:rPr lang="en-US" sz="4000" dirty="0" err="1" smtClean="0"/>
              <a:t>llo</a:t>
            </a:r>
            <a:endParaRPr lang="en-US" sz="4000" dirty="0"/>
          </a:p>
        </p:txBody>
      </p:sp>
      <p:pic>
        <p:nvPicPr>
          <p:cNvPr id="4" name="Picture 3" descr="felipe IV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752600"/>
            <a:ext cx="3556000" cy="337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5" grpId="0"/>
      <p:bldP spid="14" grpId="0" animBg="1"/>
      <p:bldP spid="13" grpId="0"/>
      <p:bldP spid="12" grpId="0"/>
      <p:bldP spid="9" grpId="0"/>
      <p:bldP spid="10" grpId="0" animBg="1"/>
      <p:bldP spid="5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2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Comic Sans MS" pitchFamily="66" charset="0"/>
              </a:rPr>
              <a:t>Monumento</a:t>
            </a:r>
            <a:r>
              <a:rPr lang="en-US" sz="4000" dirty="0" smtClean="0">
                <a:latin typeface="Comic Sans MS" pitchFamily="66" charset="0"/>
              </a:rPr>
              <a:t> a Goya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6" name="Content Placeholder 5" descr="800px-Zaragoza-Goya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752600"/>
            <a:ext cx="2961640" cy="4038600"/>
          </a:xfrm>
        </p:spPr>
      </p:pic>
      <p:sp>
        <p:nvSpPr>
          <p:cNvPr id="7" name="TextBox 6"/>
          <p:cNvSpPr txBox="1"/>
          <p:nvPr/>
        </p:nvSpPr>
        <p:spPr>
          <a:xfrm>
            <a:off x="5715000" y="10668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Federico Mares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1752600"/>
            <a:ext cx="17379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escultura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05600" y="236220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retrato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05600" y="411480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clásico</a:t>
            </a:r>
            <a:endParaRPr lang="en-US" sz="2800" dirty="0"/>
          </a:p>
        </p:txBody>
      </p:sp>
      <p:sp>
        <p:nvSpPr>
          <p:cNvPr id="14" name="Rectangular Callout 13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05600" y="47244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  <p:bldP spid="9" grpId="0"/>
      <p:bldP spid="12" grpId="0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482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Comic Sans MS" pitchFamily="66" charset="0"/>
              </a:rPr>
              <a:t>Retrato</a:t>
            </a:r>
            <a:r>
              <a:rPr lang="en-US" dirty="0" smtClean="0">
                <a:latin typeface="Comic Sans MS" pitchFamily="66" charset="0"/>
              </a:rPr>
              <a:t> de Picasso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" name="Content Placeholder 3" descr="retrato de picaso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600200"/>
            <a:ext cx="3504617" cy="4525963"/>
          </a:xfrm>
        </p:spPr>
      </p:pic>
      <p:sp>
        <p:nvSpPr>
          <p:cNvPr id="7" name="Rectangular Callout 6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29400" y="2971800"/>
            <a:ext cx="14414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retrato</a:t>
            </a:r>
            <a:endParaRPr lang="en-US" sz="2800" dirty="0"/>
          </a:p>
        </p:txBody>
      </p:sp>
      <p:sp>
        <p:nvSpPr>
          <p:cNvPr id="12" name="Rectangular Callout 11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0" y="8382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Juan Gris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05600" y="4114800"/>
            <a:ext cx="1398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cubista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6705600" y="4724400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abstracta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53340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/>
      <p:bldP spid="10" grpId="0"/>
      <p:bldP spid="11" grpId="0"/>
      <p:bldP spid="12" grpId="0" animBg="1"/>
      <p:bldP spid="14" grpId="0"/>
      <p:bldP spid="15" grpId="0"/>
      <p:bldP spid="16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identidad</a:t>
            </a:r>
            <a:r>
              <a:rPr lang="en-US" dirty="0" smtClean="0"/>
              <a:t> / </a:t>
            </a:r>
            <a:r>
              <a:rPr lang="en-US" dirty="0" err="1" smtClean="0"/>
              <a:t>identificación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438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_tradnl" sz="4000" dirty="0" smtClean="0"/>
              <a:t>¿En los retratos, se puede ver una influencia de </a:t>
            </a:r>
            <a:r>
              <a:rPr lang="es-ES_tradnl" sz="4000" dirty="0" smtClean="0">
                <a:solidFill>
                  <a:schemeClr val="accent6">
                    <a:lumMod val="75000"/>
                  </a:schemeClr>
                </a:solidFill>
              </a:rPr>
              <a:t>la identidad personal </a:t>
            </a:r>
            <a:r>
              <a:rPr lang="es-ES_tradnl" sz="4000" dirty="0" smtClean="0"/>
              <a:t>o </a:t>
            </a:r>
            <a:r>
              <a:rPr lang="es-ES_tradnl" sz="4000" dirty="0" smtClean="0">
                <a:solidFill>
                  <a:schemeClr val="accent6">
                    <a:lumMod val="75000"/>
                  </a:schemeClr>
                </a:solidFill>
              </a:rPr>
              <a:t>la identificación social</a:t>
            </a:r>
            <a:r>
              <a:rPr lang="es-ES_tradnl" sz="4000" dirty="0" smtClean="0"/>
              <a:t>?  ¿Por qué?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79248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000" dirty="0" smtClean="0">
                <a:latin typeface="Comic Sans MS" pitchFamily="66" charset="0"/>
              </a:rPr>
              <a:t>¿</a:t>
            </a:r>
            <a:r>
              <a:rPr lang="en-US" sz="4000" dirty="0" err="1" smtClean="0">
                <a:latin typeface="Comic Sans MS" pitchFamily="66" charset="0"/>
              </a:rPr>
              <a:t>Tienes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idenificación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social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?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1816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Tarea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en-US" sz="3600" dirty="0" smtClean="0">
                <a:latin typeface="Comic Sans MS" pitchFamily="66" charset="0"/>
              </a:rPr>
              <a:t>	</a:t>
            </a:r>
            <a:r>
              <a:rPr lang="es-ES_tradnl" sz="3600" dirty="0" smtClean="0"/>
              <a:t>hacer una descripción de </a:t>
            </a:r>
            <a:r>
              <a:rPr lang="es-ES_tradnl" sz="3600" dirty="0" smtClean="0"/>
              <a:t>			</a:t>
            </a:r>
            <a:r>
              <a:rPr lang="es-ES_tradnl" sz="3600" i="1" dirty="0" smtClean="0"/>
              <a:t>La familia de Carlos IV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95</Words>
  <Application>Microsoft Office PowerPoint</Application>
  <PresentationFormat>On-screen Show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RETRATO</vt:lpstr>
      <vt:lpstr>Slide 2</vt:lpstr>
      <vt:lpstr>Felipe IV a caballo</vt:lpstr>
      <vt:lpstr>Monumento a Goya</vt:lpstr>
      <vt:lpstr>Retrato de Picasso</vt:lpstr>
      <vt:lpstr>identidad / identificación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59</cp:revision>
  <dcterms:created xsi:type="dcterms:W3CDTF">2009-08-08T02:55:04Z</dcterms:created>
  <dcterms:modified xsi:type="dcterms:W3CDTF">2009-08-10T02:33:13Z</dcterms:modified>
</cp:coreProperties>
</file>